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7" r:id="rId2"/>
    <p:sldId id="256" r:id="rId3"/>
    <p:sldId id="265" r:id="rId4"/>
    <p:sldId id="266" r:id="rId5"/>
    <p:sldId id="283" r:id="rId6"/>
    <p:sldId id="258" r:id="rId7"/>
    <p:sldId id="259" r:id="rId8"/>
    <p:sldId id="267" r:id="rId9"/>
    <p:sldId id="28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ямкина Татьяна Семёновна" initials="АТ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0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CFA8-0E64-44E1-A59D-0D71DDD6A72D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7447-3810-423F-B33F-13D3CD5235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9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034BEC-4EFC-4C7F-AA1C-CD4F9377AE4B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38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814FD-40D9-42F7-BE28-B67C1B860071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06" indent="-227206">
              <a:buFontTx/>
              <a:buAutoNum type="arabicPeriod"/>
              <a:defRPr/>
            </a:pPr>
            <a:endParaRPr lang="ru-RU" alt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72FEA-B026-4880-A5A1-E872663CF759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63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061683-3981-4C66-AA4D-308B7ABE90F4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17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061683-3981-4C66-AA4D-308B7ABE90F4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17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6CD5C-0B40-45E0-8F66-C9CC7BE6517E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ru-RU" alt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D3F0D-7587-4D8B-A7B5-552EAEDE727A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ED5B7-5C22-4645-9ABC-57BA44073FA1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95537" y="260648"/>
          <a:ext cx="8280920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PDF" r:id="rId4" imgW="0" imgH="0" progId="FoxitReader.Document">
                  <p:embed/>
                </p:oleObj>
              </mc:Choice>
              <mc:Fallback>
                <p:oleObj name="PDF" r:id="rId4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260648"/>
                        <a:ext cx="8280920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0"/>
          <p:cNvSpPr txBox="1">
            <a:spLocks noChangeArrowheads="1"/>
          </p:cNvSpPr>
          <p:nvPr/>
        </p:nvSpPr>
        <p:spPr bwMode="auto">
          <a:xfrm>
            <a:off x="251521" y="260648"/>
            <a:ext cx="8712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Өндіріс нысандарын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жабдықтау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Прямоугольник 8"/>
          <p:cNvSpPr>
            <a:spLocks noChangeArrowheads="1"/>
          </p:cNvSpPr>
          <p:nvPr/>
        </p:nvSpPr>
        <p:spPr bwMode="auto">
          <a:xfrm>
            <a:off x="539552" y="1412776"/>
            <a:ext cx="82809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Кәсіпорынның технологиялық жабдықтарында өз ресурстарын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орындаған электрқозғалтқыштарын ауыстыру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қаланы жылумен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қамтудың сапасын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сенімділігін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9 айда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жоспарланған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қозғалтқыштардың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7-уі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алынды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Рисунок 5" descr="C:\Users\konstantin.popkov\AppData\Local\Temp\7zO4B856211\20190606_094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960440" cy="279872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539552" y="2852936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Ауыстыруға дейін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Рисунок 7" descr="https://atlant-tm.com/sites/default/files/product_image_gallery/04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45024"/>
            <a:ext cx="3528392" cy="287940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9943" name="TextBox 12"/>
          <p:cNvSpPr txBox="1">
            <a:spLocks noChangeArrowheads="1"/>
          </p:cNvSpPr>
          <p:nvPr/>
        </p:nvSpPr>
        <p:spPr bwMode="auto">
          <a:xfrm>
            <a:off x="2051720" y="836712"/>
            <a:ext cx="4896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қозғалтқыштарын ауыстыру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48064" y="2924944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Ауыстырудан кейін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0"/>
          <p:cNvSpPr txBox="1">
            <a:spLocks noChangeArrowheads="1"/>
          </p:cNvSpPr>
          <p:nvPr/>
        </p:nvSpPr>
        <p:spPr bwMode="auto">
          <a:xfrm>
            <a:off x="179512" y="212725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үнемдеу және энергия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Рисунок 9" descr="C:\Users\almas.muratuly\AppData\Local\Microsoft\Windows\INetCache\Content.Word\IMG20190627085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6" y="1700808"/>
            <a:ext cx="3745110" cy="482381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\\servfiles1\Общие документы\Общие папки\Обмен\ФОТООТЧЕТ РЕМОНТОВ\ИП 2019\ОБОРУДОВАНИЕ\Подогреватели ЦТП1,2\IMG-20191002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888432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\\servfiles1\Общие документы\Общие папки\Обмен\ФОТООТЧЕТ РЕМОНТОВ\ИП 2019\ОБОРУДОВАНИЕ\Подогреватели ЦТП1,2\IMG-20191002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65712"/>
            <a:ext cx="3888432" cy="2331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Жиілік түрлендіргіш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12474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жылытқыштары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4048" y="3068960"/>
            <a:ext cx="3717732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 барысында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68960"/>
            <a:ext cx="3651162" cy="2792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TextBox 10"/>
          <p:cNvSpPr txBox="1">
            <a:spLocks noChangeArrowheads="1"/>
          </p:cNvSpPr>
          <p:nvPr/>
        </p:nvSpPr>
        <p:spPr bwMode="auto">
          <a:xfrm>
            <a:off x="1259632" y="476672"/>
            <a:ext cx="6920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kk-KZ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ілерін күрделі жөндеу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4" descr="C:\Users\tatiana.alyamkina\Desktop\отчет перед потребителями 2019 год\ИП 2019 передача\Фото от ТК-606 до 607-Ашутас\IMG-2019060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717732" cy="254059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5" descr="C:\Users\tatiana.alyamkina\Desktop\отчет перед потребителями 2019 год\ИП 2019 передача\Фото от ТК-606 до 607-Ашутас\IMG_20190514_144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3651161" cy="257232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187624" y="2996952"/>
            <a:ext cx="215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kk-KZ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Жөндеуге дейін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539552" y="1772816"/>
            <a:ext cx="7677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Свинцовая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көшесі бойындағы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606-ЖК-нан 607-ЖК-сына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6056" y="1340768"/>
            <a:ext cx="3733838" cy="7903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0641" y="1341438"/>
            <a:ext cx="3821319" cy="7914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876705" y="404665"/>
            <a:ext cx="7519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желілерін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 жөндеу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55917" y="1341436"/>
            <a:ext cx="3906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Тракторная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көшесі бойындағы Коллектордан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2А-ЖШ-сына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5087074" y="1341439"/>
            <a:ext cx="3699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Мызы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бойындағы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676-ЖК-сынан 678-ЖК-сына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 descr="\\servfiles1\Общие документы\Общие папки\Обмен\ФОТООТЧЕТ РЕМОНТОВ\ИП 2019\РЕМОНТ ТЕПЛОВЫХ СЕТЕЙ\Ремонт от Коллекторной до ТШ-2А по ул. Тракторной\IMG_20190417_094847.jpg"/>
          <p:cNvPicPr>
            <a:picLocks noChangeAspect="1" noChangeArrowheads="1"/>
          </p:cNvPicPr>
          <p:nvPr/>
        </p:nvPicPr>
        <p:blipFill>
          <a:blip r:embed="rId4" cstate="print"/>
          <a:srcRect b="32480"/>
          <a:stretch>
            <a:fillRect/>
          </a:stretch>
        </p:blipFill>
        <p:spPr bwMode="auto">
          <a:xfrm>
            <a:off x="395536" y="2204864"/>
            <a:ext cx="3816424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7107" name="Picture 3" descr="\\servfiles1\Общие документы\Общие папки\Обмен\ФОТООТЧЕТ РЕМОНТОВ\ИП 2019\РЕМОНТ ТЕПЛОВЫХ СЕТЕЙ\Ремонт от ТК 676 до ТК 678 ул. Мызы\IMG-20190626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3688382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52350" y="1341437"/>
            <a:ext cx="37338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Сатпаев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даң.бойындағы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651-ЖК-сынан 655-ЖК-сына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640" y="1341438"/>
            <a:ext cx="396533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876705" y="404664"/>
            <a:ext cx="7519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желілерін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 жөндеу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355917" y="1196752"/>
            <a:ext cx="3906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Кайсенова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көш.бойындағы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640/1-ЖК-сынан 640/24-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ЖК-сына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учаскесін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2" name="Picture 2" descr="C:\Users\tatiana.alyamkina\Desktop\Фото по ИП и ТР 2019 год\Передача ТЭ\ИП 2019\РЕМОНТ ТЕПЛОВЫХ СЕТЕЙ\Ремонт от ТК 640-1 до ТК 640-24 ул. Кайсенова\IMG-20190909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132857"/>
            <a:ext cx="3905250" cy="45092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4" descr="\\servfiles1\Общие документы\Общие папки\Обмен\ФОТООТЧЕТ РЕМОНТОВ\ИП 2019\РЕМОНТ ТЕПЛОВЫХ СЕТЕЙ\Ремонт от ТК 651 до ТК 655 пр. Сатпаева\IMG-20190704-WA0073.jpg"/>
          <p:cNvPicPr>
            <a:picLocks noChangeAspect="1" noChangeArrowheads="1"/>
          </p:cNvPicPr>
          <p:nvPr/>
        </p:nvPicPr>
        <p:blipFill>
          <a:blip r:embed="rId5" cstate="print"/>
          <a:srcRect b="56693"/>
          <a:stretch>
            <a:fillRect/>
          </a:stretch>
        </p:blipFill>
        <p:spPr bwMode="auto">
          <a:xfrm>
            <a:off x="5004048" y="2132856"/>
            <a:ext cx="3816424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3" descr="\\servfiles1\Общие документы\Общие папки\Обмен\ФОТООТЧЕТ РЕМОНТОВ\ИП 2019\РЕМОНТ ТЕПЛОВЫХ СЕТЕЙ\Ремонт от ТК 651 до ТК 655 пр. Сатпаева\IMG-20190704-WA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509120"/>
            <a:ext cx="3816424" cy="21602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1340768"/>
            <a:ext cx="80648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611560" y="476672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желілерін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күрделі жөндеу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683568" y="1196752"/>
            <a:ext cx="8102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Вострецова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көш.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бойындағы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17-ЖК-сынан 17-93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ЖК-сына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желілерін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жөндеу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\\servfiles1\Общие документы\Общие папки\Обмен\ФОТООТЧЕТ РЕМОНТОВ\ИП 2019\РЕМОНТ ТЕПЛОВЫХ СЕТЕЙ\Ремонт от ТК 17-61 до ТК 17-93 ул. Вострецова\IMG-20191004-WA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816424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2" descr="\\servfiles1\Общие документы\Общие папки\Обмен\ФОТООТЧЕТ РЕМОНТОВ\ИП 2019\РЕМОНТ ТЕПЛОВЫХ СЕТЕЙ\Ремонт от ТК 17 до ТК 17-61 ул. Вострецова\IMG-20191004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3816424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9397" name="Picture 5" descr="\\servfiles1\Общие документы\Общие папки\Обмен\ФОТООТЧЕТ РЕМОНТОВ\ИП 2019\РЕМОНТ ТЕПЛОВЫХ СЕТЕЙ\Ремонт от ТК 17-61 до ТК 17-93 ул. Вострецова\IMG-20191004-WA0081.jpg"/>
          <p:cNvPicPr>
            <a:picLocks noChangeAspect="1" noChangeArrowheads="1"/>
          </p:cNvPicPr>
          <p:nvPr/>
        </p:nvPicPr>
        <p:blipFill>
          <a:blip r:embed="rId6" cstate="print"/>
          <a:srcRect r="24904"/>
          <a:stretch>
            <a:fillRect/>
          </a:stretch>
        </p:blipFill>
        <p:spPr bwMode="auto">
          <a:xfrm>
            <a:off x="4860032" y="4437112"/>
            <a:ext cx="3816424" cy="22048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9398" name="Picture 6" descr="\\servfiles1\Общие документы\Общие папки\Обмен\ФОТООТЧЕТ РЕМОНТОВ\ИП 2019\РЕМОНТ ТЕПЛОВЫХ СЕТЕЙ\Ремонт от ТК 17 до ТК 17-61 ул. Вострецова\IMG-20191004-WA0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437112"/>
            <a:ext cx="3816424" cy="22048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611560" y="476672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 жабдықтарын күрделі жөндеу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ПАПКА\Пресс тур\Фото\DSCN0053.jpg"/>
          <p:cNvPicPr>
            <a:picLocks noChangeAspect="1" noChangeArrowheads="1"/>
          </p:cNvPicPr>
          <p:nvPr/>
        </p:nvPicPr>
        <p:blipFill>
          <a:blip r:embed="rId4" cstate="print"/>
          <a:srcRect l="12737"/>
          <a:stretch>
            <a:fillRect/>
          </a:stretch>
        </p:blipFill>
        <p:spPr bwMode="auto">
          <a:xfrm>
            <a:off x="755576" y="1988840"/>
            <a:ext cx="7560840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05273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қазандықтың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ст.№2 Е-50-14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 агрегатының жабдығын күрделі жөндеу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647056" y="40466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 жабдықтарын күрделі жөндеу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755575" y="2564904"/>
            <a:ext cx="3528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Жөндеуге дейін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56490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Жөндеуден кейін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1" name="Picture 1" descr="\\servfiles1\Общие документы\Общие папки\Производство теплоэнаргии\Внешние\Фото ремонт 2019\ФОТО НА ПРЕССТУР\ИП\Котельная №2\№ДП-ТС №19468З Замена ПСВ 5\после ремонта\DSCN0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75244" y="3080116"/>
            <a:ext cx="3002024" cy="33123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62" name="Picture 2" descr="\\servfiles1\Общие документы\Общие папки\Производство теплоэнаргии\Внешние\Фото ремонт 2019\ФОТО НА ПРЕССТУР\ИП\Котельная №2\№ДП-ТС №19468З Замена ПСВ 5\до ремонта\DSCN0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12976"/>
            <a:ext cx="3456384" cy="302433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2687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қазандығының желілік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құрылғысының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ПСВ-200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желілік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жылытқышын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ПВ-325 су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жылытқышымен ауыстыру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0"/>
          <p:cNvSpPr txBox="1">
            <a:spLocks noChangeArrowheads="1"/>
          </p:cNvSpPr>
          <p:nvPr/>
        </p:nvSpPr>
        <p:spPr bwMode="auto">
          <a:xfrm>
            <a:off x="539552" y="212725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қазандықтың жылу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желілері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нәрлендіретін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кешені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tatiana.alyamkina\Desktop\Фото по ИП и ТР 2019 год\Производство ТЭ\Фото ремонт 2019\Котельная 4\Подряд\ХВО деаэратор\Во время\IMG_20190614_084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911" y="1556792"/>
            <a:ext cx="3481025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4" descr="C:\Users\tatiana.alyamkina\Desktop\Фото по ИП и ТР 2019 год\Производство ТЭ\Фото ремонт 2019\Котельная 4\Подряд\ХВО деаэратор\До ремонта\IMG_20190603_141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3456384" cy="22560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539552" y="112474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Жөндеуге дейін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119675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Жөндеуден кейін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3" name="Picture 1" descr="\\servfiles1\Общие документы\Общие папки\Производство теплоэнаргии\Внешние\Фото ремонт 2019\ФОТО НА ПРЕССТУР\ИП\Котельная №4\№ ДП-ТС 19663 Ремонт водоподготовки Деаэратор\После ремонта\IMG_20191004_161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3840427" cy="2304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8914" name="Picture 2" descr="\\servfiles1\Общие документы\Общие папки\Производство теплоэнаргии\Внешние\Фото ремонт 2019\ФОТО НА ПРЕССТУР\ИП\Котельная №4\№ДП-ТС 19661 Ремонт водоподготовки Антикор и Теплоизоляция\После ремонта\IMG_20191004_1610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556792"/>
            <a:ext cx="3816424" cy="22322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323528" y="47667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Өндіріс нысандарын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электрмен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жабдықтау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Прямоугольник 8"/>
          <p:cNvSpPr>
            <a:spLocks noChangeArrowheads="1"/>
          </p:cNvSpPr>
          <p:nvPr/>
        </p:nvSpPr>
        <p:spPr bwMode="auto">
          <a:xfrm>
            <a:off x="539552" y="1412776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Реактивті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қуатты өтемдеу құрылғыларын орнату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(РҚӨҚ)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Рисунок 10" descr="http://zavodenergomash.com/wp-content/uploads/2015/08/DSCN0654-1024x768.jpg"/>
          <p:cNvPicPr>
            <a:picLocks noChangeAspect="1" noChangeArrowheads="1"/>
          </p:cNvPicPr>
          <p:nvPr/>
        </p:nvPicPr>
        <p:blipFill>
          <a:blip r:embed="rId4" cstate="print"/>
          <a:srcRect l="43614"/>
          <a:stretch>
            <a:fillRect/>
          </a:stretch>
        </p:blipFill>
        <p:spPr bwMode="auto">
          <a:xfrm>
            <a:off x="467544" y="2132856"/>
            <a:ext cx="3816424" cy="38884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7893" name="Рисунок 11" descr="https://elcom-energo.ru/upload/iblock/4ad/4ad5e3e08a6e0d3e531acea1322e0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132856"/>
            <a:ext cx="3600400" cy="38884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126876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211</Words>
  <Application>Microsoft Office PowerPoint</Application>
  <PresentationFormat>Экран (4:3)</PresentationFormat>
  <Paragraphs>41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Алямкина Татьяна Семёновна</dc:creator>
  <cp:lastModifiedBy>Татумбетова Сауле Ануаровна</cp:lastModifiedBy>
  <cp:revision>285</cp:revision>
  <dcterms:created xsi:type="dcterms:W3CDTF">2019-10-04T09:34:54Z</dcterms:created>
  <dcterms:modified xsi:type="dcterms:W3CDTF">2019-10-21T05:19:51Z</dcterms:modified>
</cp:coreProperties>
</file>